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6" r:id="rId9"/>
    <p:sldId id="265" r:id="rId10"/>
    <p:sldId id="264" r:id="rId11"/>
    <p:sldId id="267" r:id="rId12"/>
    <p:sldId id="268" r:id="rId13"/>
    <p:sldId id="269" r:id="rId14"/>
    <p:sldId id="263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edro.andrade@ifmg.edu.br" TargetMode="External"/><Relationship Id="rId2" Type="http://schemas.openxmlformats.org/officeDocument/2006/relationships/hyperlink" Target="mailto:adriano.geraldo@ifmg.edu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mbui.ifmg.edu.br/portal/pages/125-bacharelado-em-zootecni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ATIVIDADES COMPLEMENTARES</a:t>
            </a:r>
            <a:br>
              <a:rPr lang="pt-BR" dirty="0" smtClean="0"/>
            </a:br>
            <a:r>
              <a:rPr lang="pt-BR" dirty="0" smtClean="0"/>
              <a:t>CURSO BACHARELADO EM ZOOTECNIA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557785"/>
          </a:xfrm>
        </p:spPr>
        <p:txBody>
          <a:bodyPr>
            <a:normAutofit/>
          </a:bodyPr>
          <a:lstStyle/>
          <a:p>
            <a:r>
              <a:rPr lang="pt-BR" dirty="0" smtClean="0"/>
              <a:t>Comissão:</a:t>
            </a:r>
          </a:p>
          <a:p>
            <a:r>
              <a:rPr lang="pt-BR" dirty="0" smtClean="0"/>
              <a:t>Dr. Adriano Geraldo</a:t>
            </a:r>
          </a:p>
          <a:p>
            <a:r>
              <a:rPr lang="pt-BR" dirty="0" smtClean="0"/>
              <a:t>Dr. Pedro Augusto Dias Andrade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Bambuí – Novembro de 2017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53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1609"/>
          </a:xfrm>
        </p:spPr>
        <p:txBody>
          <a:bodyPr/>
          <a:lstStyle/>
          <a:p>
            <a:r>
              <a:rPr lang="pt-BR" dirty="0" smtClean="0"/>
              <a:t>Atividades que pontuam e equivalência: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80" t="20658" r="17316" b="62915"/>
          <a:stretch/>
        </p:blipFill>
        <p:spPr>
          <a:xfrm>
            <a:off x="602674" y="1317793"/>
            <a:ext cx="9502886" cy="13235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7474" t="27315" r="17893" b="25728"/>
          <a:stretch/>
        </p:blipFill>
        <p:spPr>
          <a:xfrm>
            <a:off x="677334" y="2641343"/>
            <a:ext cx="9315321" cy="380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93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DOCUMENTOS PARA ENTREGA: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4207" y="1838471"/>
            <a:ext cx="8596668" cy="3880773"/>
          </a:xfrm>
        </p:spPr>
        <p:txBody>
          <a:bodyPr>
            <a:noAutofit/>
          </a:bodyPr>
          <a:lstStyle/>
          <a:p>
            <a:r>
              <a:rPr lang="pt-BR" sz="2200" dirty="0" smtClean="0"/>
              <a:t>Formulário de submissão CAC devidamente preenchido, impresso e assinado;</a:t>
            </a:r>
          </a:p>
          <a:p>
            <a:r>
              <a:rPr lang="pt-BR" sz="2200" dirty="0" smtClean="0"/>
              <a:t>Documentos originais das atividades na sequência do lançamento no formulário e xerox numerados na mesma ordem;</a:t>
            </a:r>
          </a:p>
          <a:p>
            <a:r>
              <a:rPr lang="pt-BR" sz="2200" dirty="0" smtClean="0"/>
              <a:t>Planilha Excel Preenchida Com As Horas – Impressa e assinada.</a:t>
            </a:r>
          </a:p>
          <a:p>
            <a:endParaRPr lang="pt-BR" sz="2200" dirty="0"/>
          </a:p>
          <a:p>
            <a:r>
              <a:rPr lang="pt-BR" sz="2200" dirty="0"/>
              <a:t>Período de recolhimento no II semestre de 2016: 21 de novembro a 02 de dezembro</a:t>
            </a:r>
            <a:br>
              <a:rPr lang="pt-BR" sz="2200" dirty="0"/>
            </a:br>
            <a:r>
              <a:rPr lang="pt-BR" sz="2200" dirty="0"/>
              <a:t>local de entrega: Secretaria da DIPPG com a servidora Luciana </a:t>
            </a:r>
            <a:r>
              <a:rPr lang="pt-BR" sz="2200" dirty="0" err="1" smtClean="0"/>
              <a:t>Andrino</a:t>
            </a:r>
            <a:r>
              <a:rPr lang="pt-BR" sz="2200" dirty="0" smtClean="0"/>
              <a:t> 3431-5413</a:t>
            </a:r>
            <a:r>
              <a:rPr lang="pt-BR" sz="2200" dirty="0"/>
              <a:t/>
            </a:r>
            <a:br>
              <a:rPr lang="pt-BR" sz="2200" dirty="0"/>
            </a:br>
            <a:endParaRPr lang="pt-BR" sz="2200" dirty="0" smtClean="0"/>
          </a:p>
          <a:p>
            <a:endParaRPr lang="pt-BR" sz="2200" dirty="0"/>
          </a:p>
        </p:txBody>
      </p:sp>
      <p:pic>
        <p:nvPicPr>
          <p:cNvPr id="4098" name="Picture 2" descr="Resultado de imagem para DOCU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222" y="1007918"/>
            <a:ext cx="3090778" cy="285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91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de preenchimento de formulário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6407" t="18666" r="24553" b="22443"/>
          <a:stretch/>
        </p:blipFill>
        <p:spPr>
          <a:xfrm>
            <a:off x="1130836" y="1654304"/>
            <a:ext cx="7244237" cy="489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1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6325" y="185115"/>
            <a:ext cx="8596668" cy="1320800"/>
          </a:xfrm>
        </p:spPr>
        <p:txBody>
          <a:bodyPr/>
          <a:lstStyle/>
          <a:p>
            <a:r>
              <a:rPr lang="pt-BR" dirty="0" smtClean="0"/>
              <a:t>Exemplo de preenchimento de formulário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6974" t="11531" r="25168" b="32710"/>
          <a:stretch/>
        </p:blipFill>
        <p:spPr>
          <a:xfrm>
            <a:off x="685104" y="1505915"/>
            <a:ext cx="7419806" cy="486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2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1609"/>
          </a:xfrm>
        </p:spPr>
        <p:txBody>
          <a:bodyPr/>
          <a:lstStyle/>
          <a:p>
            <a:r>
              <a:rPr lang="pt-BR" dirty="0" smtClean="0"/>
              <a:t>Simulação do cálculo de pontuação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 smtClean="0"/>
              <a:t>Simulação na planilha </a:t>
            </a:r>
            <a:r>
              <a:rPr lang="pt-BR" sz="2200" dirty="0" err="1" smtClean="0"/>
              <a:t>excel</a:t>
            </a:r>
            <a:r>
              <a:rPr lang="pt-BR" sz="2200" dirty="0" smtClean="0"/>
              <a:t> - TESTE</a:t>
            </a:r>
            <a:endParaRPr lang="pt-BR" sz="2200" dirty="0"/>
          </a:p>
        </p:txBody>
      </p:sp>
      <p:sp>
        <p:nvSpPr>
          <p:cNvPr id="5" name="AutoShape 2" descr="Resultado de imagem para CALCULO"/>
          <p:cNvSpPr>
            <a:spLocks noChangeAspect="1" noChangeArrowheads="1"/>
          </p:cNvSpPr>
          <p:nvPr/>
        </p:nvSpPr>
        <p:spPr bwMode="auto">
          <a:xfrm>
            <a:off x="155576" y="-565858"/>
            <a:ext cx="4925580" cy="327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984" y="3139353"/>
            <a:ext cx="4573172" cy="30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0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Professor Adriano Geraldo:</a:t>
            </a:r>
          </a:p>
          <a:p>
            <a:r>
              <a:rPr lang="pt-BR" smtClean="0"/>
              <a:t>3431-5422 </a:t>
            </a:r>
            <a:r>
              <a:rPr lang="pt-BR" smtClean="0">
                <a:hlinkClick r:id="rId2"/>
              </a:rPr>
              <a:t>adriano.geraldo@ifmg.edu.br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Professor Pedro Andrade</a:t>
            </a:r>
          </a:p>
          <a:p>
            <a:r>
              <a:rPr lang="pt-BR" dirty="0" smtClean="0"/>
              <a:t>3431-4955 </a:t>
            </a:r>
            <a:r>
              <a:rPr lang="pt-BR" dirty="0" smtClean="0">
                <a:hlinkClick r:id="rId3"/>
              </a:rPr>
              <a:t>pedro.andrade@ifmg.edu.br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2050" name="Picture 2" descr="Resultado de imagem para DUVI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66" y="3978080"/>
            <a:ext cx="5798415" cy="260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73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das atividades complementares: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R="0" algn="just"/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 a formação profissional através da participação dos alunos em </a:t>
            </a:r>
            <a:r>
              <a:rPr lang="pt-BR" sz="2500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cunho </a:t>
            </a:r>
            <a:r>
              <a:rPr lang="pt-BR" sz="2500" kern="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acadêmico </a:t>
            </a:r>
            <a:r>
              <a:rPr lang="pt-BR" sz="2500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500" kern="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profissional ligados à área do curso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na qual deverão cumprir o número mínimo de 120 horas distribuídas em ao menos 3 categorias (no máximo 40 pontos por categoria).</a:t>
            </a:r>
          </a:p>
          <a:p>
            <a:pPr marR="0" algn="just"/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just"/>
            <a:r>
              <a:rPr lang="pt-BR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ATENÇÃO: AS HORAS REALIZADAS NÃO SÃO DE PONTUAÇÃO TOTAL OU ABSOLUTA, SENDO QUE CADA CATEGORIA TEM UMA EQUIVALÊNCIA PONTO/HORA ESPECÍFICA</a:t>
            </a:r>
          </a:p>
          <a:p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Regulamento Geral das Atividades Complementares dos cursos superiores e também a específica da Zootecnia: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8086" y="2638571"/>
            <a:ext cx="8596668" cy="3880773"/>
          </a:xfrm>
        </p:spPr>
        <p:txBody>
          <a:bodyPr/>
          <a:lstStyle/>
          <a:p>
            <a:r>
              <a:rPr lang="pt-BR" dirty="0" smtClean="0"/>
              <a:t>Disponível no link: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www.bambui.ifmg.edu.br/portal/pages/125-bacharelado-em-zootecnia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REGRAS NOVAS: VALEM PARA AS TURMAS Z11, Z12, Z13 E DEMAIS QUE VIEREM NO CURSO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809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1609"/>
          </a:xfrm>
        </p:spPr>
        <p:txBody>
          <a:bodyPr/>
          <a:lstStyle/>
          <a:p>
            <a:r>
              <a:rPr lang="pt-BR" dirty="0" smtClean="0"/>
              <a:t>Atividades que pontuam: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61209"/>
            <a:ext cx="8596668" cy="4680153"/>
          </a:xfrm>
        </p:spPr>
        <p:txBody>
          <a:bodyPr>
            <a:noAutofit/>
          </a:bodyPr>
          <a:lstStyle/>
          <a:p>
            <a:r>
              <a:rPr lang="pt-BR" sz="2200" dirty="0"/>
              <a:t>I – atividades ligadas à pesquisa, como projetos de iniciação científica, publicação de artigos e resumos expandidos, entre outras; </a:t>
            </a:r>
            <a:endParaRPr lang="pt-BR" sz="2200" dirty="0" smtClean="0"/>
          </a:p>
          <a:p>
            <a:endParaRPr lang="pt-BR" sz="2200" dirty="0" smtClean="0"/>
          </a:p>
          <a:p>
            <a:r>
              <a:rPr lang="pt-BR" sz="2200" dirty="0" smtClean="0"/>
              <a:t>II </a:t>
            </a:r>
            <a:r>
              <a:rPr lang="pt-BR" sz="2200" dirty="0"/>
              <a:t>– atividades ligadas ao ensino, como projetos, visitas técnicas, monitorias, tutorias e disciplinas optativas excedentes, cursos e mini cursos, entre outras</a:t>
            </a:r>
            <a:r>
              <a:rPr lang="pt-BR" sz="2200" dirty="0" smtClean="0"/>
              <a:t>;</a:t>
            </a:r>
          </a:p>
          <a:p>
            <a:endParaRPr lang="pt-BR" sz="2200" dirty="0" smtClean="0"/>
          </a:p>
          <a:p>
            <a:r>
              <a:rPr lang="pt-BR" sz="2200" dirty="0" smtClean="0"/>
              <a:t> </a:t>
            </a:r>
            <a:r>
              <a:rPr lang="pt-BR" sz="2200" dirty="0"/>
              <a:t>III – atividades ligadas a eventos, como organização de eventos, participação em seminários e palestras, entre outras; </a:t>
            </a:r>
            <a:endParaRPr lang="pt-BR" sz="2200" dirty="0" smtClean="0"/>
          </a:p>
          <a:p>
            <a:endParaRPr lang="pt-BR" sz="2200" dirty="0" smtClean="0"/>
          </a:p>
          <a:p>
            <a:r>
              <a:rPr lang="pt-BR" sz="2200" dirty="0" smtClean="0"/>
              <a:t>IV </a:t>
            </a:r>
            <a:r>
              <a:rPr lang="pt-BR" sz="2200" dirty="0"/>
              <a:t>– atividades ligadas à extensão;</a:t>
            </a:r>
            <a:br>
              <a:rPr lang="pt-BR" sz="2200" dirty="0"/>
            </a:br>
            <a:endParaRPr lang="pt-BR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272" y="220807"/>
            <a:ext cx="2967037" cy="19716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271" y="4818543"/>
            <a:ext cx="2967037" cy="19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7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1609"/>
          </a:xfrm>
        </p:spPr>
        <p:txBody>
          <a:bodyPr/>
          <a:lstStyle/>
          <a:p>
            <a:r>
              <a:rPr lang="pt-BR" dirty="0" smtClean="0"/>
              <a:t>Atividades que pontuam: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61209"/>
            <a:ext cx="8596668" cy="4680153"/>
          </a:xfrm>
        </p:spPr>
        <p:txBody>
          <a:bodyPr>
            <a:normAutofit/>
          </a:bodyPr>
          <a:lstStyle/>
          <a:p>
            <a:r>
              <a:rPr lang="pt-BR" sz="2200" dirty="0"/>
              <a:t>V – representações dos alunos em colegiados, assembleias departamentais, diretórios acadêmicos e coordenações de grupos de estudo; </a:t>
            </a:r>
            <a:endParaRPr lang="pt-BR" sz="2200" dirty="0" smtClean="0"/>
          </a:p>
          <a:p>
            <a:endParaRPr lang="pt-BR" sz="2200" dirty="0" smtClean="0"/>
          </a:p>
          <a:p>
            <a:r>
              <a:rPr lang="pt-BR" sz="2200" dirty="0" smtClean="0"/>
              <a:t>VI </a:t>
            </a:r>
            <a:r>
              <a:rPr lang="pt-BR" sz="2200" dirty="0"/>
              <a:t>– atividades ligadas à experiência profissional, como estágios extracurriculares; </a:t>
            </a:r>
            <a:endParaRPr lang="pt-BR" sz="2200" dirty="0" smtClean="0"/>
          </a:p>
          <a:p>
            <a:endParaRPr lang="pt-BR" sz="2200" dirty="0" smtClean="0"/>
          </a:p>
          <a:p>
            <a:r>
              <a:rPr lang="pt-BR" sz="2200" dirty="0" smtClean="0"/>
              <a:t>VII </a:t>
            </a:r>
            <a:r>
              <a:rPr lang="pt-BR" sz="2200" dirty="0"/>
              <a:t>– atividades de apoio ao curso; </a:t>
            </a:r>
            <a:endParaRPr lang="pt-BR" sz="2200" dirty="0" smtClean="0"/>
          </a:p>
          <a:p>
            <a:endParaRPr lang="pt-BR" sz="2200" dirty="0" smtClean="0"/>
          </a:p>
          <a:p>
            <a:r>
              <a:rPr lang="pt-BR" sz="2200" dirty="0" smtClean="0"/>
              <a:t>VIII </a:t>
            </a:r>
            <a:r>
              <a:rPr lang="pt-BR" sz="2200" dirty="0"/>
              <a:t>– outras de interesse específico do curso.</a:t>
            </a:r>
            <a:br>
              <a:rPr lang="pt-BR" sz="2200" dirty="0"/>
            </a:br>
            <a:endParaRPr lang="pt-BR" sz="2200" dirty="0"/>
          </a:p>
        </p:txBody>
      </p:sp>
      <p:pic>
        <p:nvPicPr>
          <p:cNvPr id="5122" name="Picture 2" descr="Resultado de imagem para movimento estudan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202" y="609600"/>
            <a:ext cx="3302427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m para ALUNO MANEJO B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040" y="4040621"/>
            <a:ext cx="3033382" cy="20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4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1609"/>
          </a:xfrm>
        </p:spPr>
        <p:txBody>
          <a:bodyPr/>
          <a:lstStyle/>
          <a:p>
            <a:r>
              <a:rPr lang="pt-BR" dirty="0" smtClean="0"/>
              <a:t>Atividades que pontuam e equivalência: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80" t="20658" r="17316" b="18883"/>
          <a:stretch/>
        </p:blipFill>
        <p:spPr>
          <a:xfrm>
            <a:off x="810491" y="1356741"/>
            <a:ext cx="9191159" cy="471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2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21227"/>
            <a:ext cx="8596668" cy="751609"/>
          </a:xfrm>
        </p:spPr>
        <p:txBody>
          <a:bodyPr/>
          <a:lstStyle/>
          <a:p>
            <a:r>
              <a:rPr lang="pt-BR" dirty="0" smtClean="0"/>
              <a:t>Atividades que pontuam e equivalência: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80" t="20658" r="17316" b="62915"/>
          <a:stretch/>
        </p:blipFill>
        <p:spPr>
          <a:xfrm>
            <a:off x="1123120" y="746041"/>
            <a:ext cx="8150881" cy="11352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7524" t="25077" r="17833" b="7765"/>
          <a:stretch/>
        </p:blipFill>
        <p:spPr>
          <a:xfrm>
            <a:off x="1123119" y="1881285"/>
            <a:ext cx="8150881" cy="47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7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1609"/>
          </a:xfrm>
        </p:spPr>
        <p:txBody>
          <a:bodyPr/>
          <a:lstStyle/>
          <a:p>
            <a:r>
              <a:rPr lang="pt-BR" dirty="0" smtClean="0"/>
              <a:t>Atividades que pontuam e equivalência: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80" t="20658" r="17316" b="62915"/>
          <a:stretch/>
        </p:blipFill>
        <p:spPr>
          <a:xfrm>
            <a:off x="810491" y="1356741"/>
            <a:ext cx="9191159" cy="128013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6619" t="35987" r="17328" b="24595"/>
          <a:stretch/>
        </p:blipFill>
        <p:spPr>
          <a:xfrm>
            <a:off x="677334" y="2636874"/>
            <a:ext cx="9324316" cy="313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6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8599" y="0"/>
            <a:ext cx="8596668" cy="751609"/>
          </a:xfrm>
        </p:spPr>
        <p:txBody>
          <a:bodyPr/>
          <a:lstStyle/>
          <a:p>
            <a:r>
              <a:rPr lang="pt-BR" dirty="0" smtClean="0"/>
              <a:t>Atividades que pontuam e equivalência: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80" t="20658" r="17316" b="62915"/>
          <a:stretch/>
        </p:blipFill>
        <p:spPr>
          <a:xfrm>
            <a:off x="698599" y="614894"/>
            <a:ext cx="9891187" cy="137763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6908" t="24263" r="17581" b="26248"/>
          <a:stretch/>
        </p:blipFill>
        <p:spPr>
          <a:xfrm>
            <a:off x="605813" y="1992526"/>
            <a:ext cx="9983973" cy="424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340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393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Facetado</vt:lpstr>
      <vt:lpstr>ATIVIDADES COMPLEMENTARES CURSO BACHARELADO EM ZOOTECNIA</vt:lpstr>
      <vt:lpstr>Objetivos das atividades complementares:</vt:lpstr>
      <vt:lpstr>Regulamento Geral das Atividades Complementares dos cursos superiores e também a específica da Zootecnia:   </vt:lpstr>
      <vt:lpstr>Atividades que pontuam:</vt:lpstr>
      <vt:lpstr>Atividades que pontuam:</vt:lpstr>
      <vt:lpstr>Atividades que pontuam e equivalência:</vt:lpstr>
      <vt:lpstr>Atividades que pontuam e equivalência:</vt:lpstr>
      <vt:lpstr>Atividades que pontuam e equivalência:</vt:lpstr>
      <vt:lpstr>Atividades que pontuam e equivalência:</vt:lpstr>
      <vt:lpstr>Atividades que pontuam e equivalência:</vt:lpstr>
      <vt:lpstr>DOCUMENTOS PARA ENTREGA: </vt:lpstr>
      <vt:lpstr>Exemplo de preenchimento de formulário</vt:lpstr>
      <vt:lpstr>Exemplo de preenchimento de formulário</vt:lpstr>
      <vt:lpstr>Simulação do cálculo de pontuação </vt:lpstr>
      <vt:lpstr>Dúvidas?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Adriano Geraldo</dc:creator>
  <cp:lastModifiedBy>Adriano Geraldo</cp:lastModifiedBy>
  <cp:revision>18</cp:revision>
  <dcterms:created xsi:type="dcterms:W3CDTF">2016-11-10T16:11:08Z</dcterms:created>
  <dcterms:modified xsi:type="dcterms:W3CDTF">2017-04-06T11:48:33Z</dcterms:modified>
</cp:coreProperties>
</file>