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9" d="100"/>
          <a:sy n="19" d="100"/>
        </p:scale>
        <p:origin x="28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38FA-9276-4D3C-BEB7-D38136918480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DDD8-7C56-4E4A-8303-5ADC99E60D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18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38FA-9276-4D3C-BEB7-D38136918480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DDD8-7C56-4E4A-8303-5ADC99E60D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7445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38FA-9276-4D3C-BEB7-D38136918480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DDD8-7C56-4E4A-8303-5ADC99E60D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184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38FA-9276-4D3C-BEB7-D38136918480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DDD8-7C56-4E4A-8303-5ADC99E60D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1170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38FA-9276-4D3C-BEB7-D38136918480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DDD8-7C56-4E4A-8303-5ADC99E60D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9263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38FA-9276-4D3C-BEB7-D38136918480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DDD8-7C56-4E4A-8303-5ADC99E60D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1256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38FA-9276-4D3C-BEB7-D38136918480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DDD8-7C56-4E4A-8303-5ADC99E60D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5923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38FA-9276-4D3C-BEB7-D38136918480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DDD8-7C56-4E4A-8303-5ADC99E60D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224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38FA-9276-4D3C-BEB7-D38136918480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DDD8-7C56-4E4A-8303-5ADC99E60D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3335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38FA-9276-4D3C-BEB7-D38136918480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DDD8-7C56-4E4A-8303-5ADC99E60D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4194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38FA-9276-4D3C-BEB7-D38136918480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DDD8-7C56-4E4A-8303-5ADC99E60D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667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D38FA-9276-4D3C-BEB7-D38136918480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5DDD8-7C56-4E4A-8303-5ADC99E60D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8119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855201" y="5139708"/>
            <a:ext cx="19761200" cy="3801092"/>
          </a:xfrm>
        </p:spPr>
        <p:txBody>
          <a:bodyPr>
            <a:noAutofit/>
          </a:bodyPr>
          <a:lstStyle/>
          <a:p>
            <a:r>
              <a:rPr lang="pt-BR" sz="19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Título do Projeto</a:t>
            </a:r>
            <a:endParaRPr lang="pt-BR" sz="19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849600" y="8940800"/>
            <a:ext cx="13360401" cy="1388862"/>
          </a:xfrm>
        </p:spPr>
        <p:txBody>
          <a:bodyPr>
            <a:noAutofit/>
          </a:bodyPr>
          <a:lstStyle/>
          <a:p>
            <a:pPr lvl="1" algn="r"/>
            <a:r>
              <a:rPr lang="pt-BR" sz="9000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do Projeto</a:t>
            </a:r>
            <a:endParaRPr lang="pt-BR" sz="900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5831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6</Words>
  <Application>Microsoft Office PowerPoint</Application>
  <PresentationFormat>Personalizar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Título do Projeto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Projeto</dc:title>
  <dc:creator>Laurie Midori Kuniyoshi</dc:creator>
  <cp:lastModifiedBy>Laurie Midori Kuniyoshi</cp:lastModifiedBy>
  <cp:revision>1</cp:revision>
  <dcterms:created xsi:type="dcterms:W3CDTF">2017-06-20T18:58:03Z</dcterms:created>
  <dcterms:modified xsi:type="dcterms:W3CDTF">2017-06-20T19:05:35Z</dcterms:modified>
</cp:coreProperties>
</file>